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Relationship Id="rId21" Type="http://schemas.openxmlformats.org/officeDocument/2006/relationships/image" Target="../media/image198.png"/><Relationship Id="rId22" Type="http://schemas.openxmlformats.org/officeDocument/2006/relationships/image" Target="../media/image199.png"/><Relationship Id="rId23" Type="http://schemas.openxmlformats.org/officeDocument/2006/relationships/image" Target="../media/image200.png"/><Relationship Id="rId24" Type="http://schemas.openxmlformats.org/officeDocument/2006/relationships/image" Target="../media/image201.png"/><Relationship Id="rId25" Type="http://schemas.openxmlformats.org/officeDocument/2006/relationships/image" Target="../media/image202.png"/><Relationship Id="rId26" Type="http://schemas.openxmlformats.org/officeDocument/2006/relationships/image" Target="../media/image203.png"/><Relationship Id="rId27" Type="http://schemas.openxmlformats.org/officeDocument/2006/relationships/image" Target="../media/image204.png"/><Relationship Id="rId28" Type="http://schemas.openxmlformats.org/officeDocument/2006/relationships/image" Target="../media/image2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1.png"/><Relationship Id="rId18" Type="http://schemas.openxmlformats.org/officeDocument/2006/relationships/image" Target="../media/image222.png"/><Relationship Id="rId19" Type="http://schemas.openxmlformats.org/officeDocument/2006/relationships/image" Target="../media/image223.png"/><Relationship Id="rId20" Type="http://schemas.openxmlformats.org/officeDocument/2006/relationships/image" Target="../media/image224.png"/><Relationship Id="rId21" Type="http://schemas.openxmlformats.org/officeDocument/2006/relationships/image" Target="../media/image225.png"/><Relationship Id="rId22" Type="http://schemas.openxmlformats.org/officeDocument/2006/relationships/image" Target="../media/image226.png"/><Relationship Id="rId23" Type="http://schemas.openxmlformats.org/officeDocument/2006/relationships/image" Target="../media/image227.png"/><Relationship Id="rId24" Type="http://schemas.openxmlformats.org/officeDocument/2006/relationships/image" Target="../media/image228.png"/><Relationship Id="rId25" Type="http://schemas.openxmlformats.org/officeDocument/2006/relationships/image" Target="../media/image229.png"/><Relationship Id="rId26" Type="http://schemas.openxmlformats.org/officeDocument/2006/relationships/image" Target="../media/image230.png"/><Relationship Id="rId27" Type="http://schemas.openxmlformats.org/officeDocument/2006/relationships/image" Target="../media/image231.png"/><Relationship Id="rId28" Type="http://schemas.openxmlformats.org/officeDocument/2006/relationships/image" Target="../media/image232.png"/><Relationship Id="rId29" Type="http://schemas.openxmlformats.org/officeDocument/2006/relationships/image" Target="../media/image233.png"/><Relationship Id="rId30" Type="http://schemas.openxmlformats.org/officeDocument/2006/relationships/image" Target="../media/image234.png"/><Relationship Id="rId31" Type="http://schemas.openxmlformats.org/officeDocument/2006/relationships/image" Target="../media/image235.png"/><Relationship Id="rId32" Type="http://schemas.openxmlformats.org/officeDocument/2006/relationships/image" Target="../media/image236.png"/><Relationship Id="rId33" Type="http://schemas.openxmlformats.org/officeDocument/2006/relationships/image" Target="../media/image237.png"/><Relationship Id="rId34" Type="http://schemas.openxmlformats.org/officeDocument/2006/relationships/image" Target="../media/image238.png"/><Relationship Id="rId35" Type="http://schemas.openxmlformats.org/officeDocument/2006/relationships/image" Target="../media/image239.png"/><Relationship Id="rId36" Type="http://schemas.openxmlformats.org/officeDocument/2006/relationships/image" Target="../media/image240.png"/><Relationship Id="rId37" Type="http://schemas.openxmlformats.org/officeDocument/2006/relationships/image" Target="../media/image241.png"/><Relationship Id="rId38" Type="http://schemas.openxmlformats.org/officeDocument/2006/relationships/image" Target="../media/image242.png"/><Relationship Id="rId39" Type="http://schemas.openxmlformats.org/officeDocument/2006/relationships/image" Target="../media/image243.png"/><Relationship Id="rId40" Type="http://schemas.openxmlformats.org/officeDocument/2006/relationships/image" Target="../media/image244.png"/><Relationship Id="rId41" Type="http://schemas.openxmlformats.org/officeDocument/2006/relationships/image" Target="../media/image245.png"/><Relationship Id="rId42" Type="http://schemas.openxmlformats.org/officeDocument/2006/relationships/image" Target="../media/image246.png"/><Relationship Id="rId43" Type="http://schemas.openxmlformats.org/officeDocument/2006/relationships/image" Target="../media/image247.png"/><Relationship Id="rId44" Type="http://schemas.openxmlformats.org/officeDocument/2006/relationships/image" Target="../media/image24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Relationship Id="rId14" Type="http://schemas.openxmlformats.org/officeDocument/2006/relationships/image" Target="../media/image274.png"/><Relationship Id="rId15" Type="http://schemas.openxmlformats.org/officeDocument/2006/relationships/image" Target="../media/image275.png"/><Relationship Id="rId16" Type="http://schemas.openxmlformats.org/officeDocument/2006/relationships/image" Target="../media/image276.png"/><Relationship Id="rId17" Type="http://schemas.openxmlformats.org/officeDocument/2006/relationships/image" Target="../media/image277.png"/><Relationship Id="rId18" Type="http://schemas.openxmlformats.org/officeDocument/2006/relationships/image" Target="../media/image278.png"/><Relationship Id="rId19" Type="http://schemas.openxmlformats.org/officeDocument/2006/relationships/image" Target="../media/image279.png"/><Relationship Id="rId20" Type="http://schemas.openxmlformats.org/officeDocument/2006/relationships/image" Target="../media/image280.png"/><Relationship Id="rId21" Type="http://schemas.openxmlformats.org/officeDocument/2006/relationships/image" Target="../media/image281.png"/><Relationship Id="rId22" Type="http://schemas.openxmlformats.org/officeDocument/2006/relationships/image" Target="../media/image282.png"/><Relationship Id="rId23" Type="http://schemas.openxmlformats.org/officeDocument/2006/relationships/image" Target="../media/image283.png"/><Relationship Id="rId24" Type="http://schemas.openxmlformats.org/officeDocument/2006/relationships/image" Target="../media/image284.png"/><Relationship Id="rId25" Type="http://schemas.openxmlformats.org/officeDocument/2006/relationships/image" Target="../media/image285.png"/><Relationship Id="rId26" Type="http://schemas.openxmlformats.org/officeDocument/2006/relationships/image" Target="../media/image286.png"/><Relationship Id="rId27" Type="http://schemas.openxmlformats.org/officeDocument/2006/relationships/image" Target="../media/image287.png"/><Relationship Id="rId28" Type="http://schemas.openxmlformats.org/officeDocument/2006/relationships/image" Target="../media/image288.png"/><Relationship Id="rId29" Type="http://schemas.openxmlformats.org/officeDocument/2006/relationships/image" Target="../media/image289.png"/><Relationship Id="rId30" Type="http://schemas.openxmlformats.org/officeDocument/2006/relationships/image" Target="../media/image290.png"/><Relationship Id="rId31" Type="http://schemas.openxmlformats.org/officeDocument/2006/relationships/image" Target="../media/image291.png"/><Relationship Id="rId32" Type="http://schemas.openxmlformats.org/officeDocument/2006/relationships/image" Target="../media/image29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Relationship Id="rId16" Type="http://schemas.openxmlformats.org/officeDocument/2006/relationships/image" Target="../media/image32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Relationship Id="rId13" Type="http://schemas.openxmlformats.org/officeDocument/2006/relationships/image" Target="../media/image334.png"/><Relationship Id="rId14" Type="http://schemas.openxmlformats.org/officeDocument/2006/relationships/image" Target="../media/image335.png"/><Relationship Id="rId15" Type="http://schemas.openxmlformats.org/officeDocument/2006/relationships/image" Target="../media/image336.png"/><Relationship Id="rId16" Type="http://schemas.openxmlformats.org/officeDocument/2006/relationships/image" Target="../media/image337.png"/><Relationship Id="rId17" Type="http://schemas.openxmlformats.org/officeDocument/2006/relationships/image" Target="../media/image338.png"/><Relationship Id="rId18" Type="http://schemas.openxmlformats.org/officeDocument/2006/relationships/image" Target="../media/image33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Relationship Id="rId13" Type="http://schemas.openxmlformats.org/officeDocument/2006/relationships/image" Target="../media/image351.png"/><Relationship Id="rId14" Type="http://schemas.openxmlformats.org/officeDocument/2006/relationships/image" Target="../media/image352.png"/><Relationship Id="rId15" Type="http://schemas.openxmlformats.org/officeDocument/2006/relationships/image" Target="../media/image353.png"/><Relationship Id="rId16" Type="http://schemas.openxmlformats.org/officeDocument/2006/relationships/image" Target="../media/image354.png"/><Relationship Id="rId17" Type="http://schemas.openxmlformats.org/officeDocument/2006/relationships/image" Target="../media/image35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Relationship Id="rId12" Type="http://schemas.openxmlformats.org/officeDocument/2006/relationships/image" Target="../media/image366.png"/><Relationship Id="rId13" Type="http://schemas.openxmlformats.org/officeDocument/2006/relationships/image" Target="../media/image367.png"/><Relationship Id="rId14" Type="http://schemas.openxmlformats.org/officeDocument/2006/relationships/image" Target="../media/image368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9" Type="http://schemas.openxmlformats.org/officeDocument/2006/relationships/image" Target="../media/image380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385.png"/><Relationship Id="rId15" Type="http://schemas.openxmlformats.org/officeDocument/2006/relationships/image" Target="../media/image38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Relationship Id="rId9" Type="http://schemas.openxmlformats.org/officeDocument/2006/relationships/image" Target="../media/image394.png"/><Relationship Id="rId10" Type="http://schemas.openxmlformats.org/officeDocument/2006/relationships/image" Target="../media/image395.png"/><Relationship Id="rId11" Type="http://schemas.openxmlformats.org/officeDocument/2006/relationships/image" Target="../media/image396.png"/><Relationship Id="rId12" Type="http://schemas.openxmlformats.org/officeDocument/2006/relationships/image" Target="../media/image397.png"/><Relationship Id="rId13" Type="http://schemas.openxmlformats.org/officeDocument/2006/relationships/image" Target="../media/image398.png"/><Relationship Id="rId14" Type="http://schemas.openxmlformats.org/officeDocument/2006/relationships/image" Target="../media/image399.png"/><Relationship Id="rId15" Type="http://schemas.openxmlformats.org/officeDocument/2006/relationships/image" Target="../media/image40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409.png"/><Relationship Id="rId11" Type="http://schemas.openxmlformats.org/officeDocument/2006/relationships/image" Target="../media/image410.png"/><Relationship Id="rId12" Type="http://schemas.openxmlformats.org/officeDocument/2006/relationships/image" Target="../media/image411.png"/><Relationship Id="rId13" Type="http://schemas.openxmlformats.org/officeDocument/2006/relationships/image" Target="../media/image412.png"/><Relationship Id="rId14" Type="http://schemas.openxmlformats.org/officeDocument/2006/relationships/image" Target="../media/image413.png"/><Relationship Id="rId15" Type="http://schemas.openxmlformats.org/officeDocument/2006/relationships/image" Target="../media/image41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25.png"/><Relationship Id="rId13" Type="http://schemas.openxmlformats.org/officeDocument/2006/relationships/image" Target="../media/image426.png"/><Relationship Id="rId14" Type="http://schemas.openxmlformats.org/officeDocument/2006/relationships/image" Target="../media/image427.png"/><Relationship Id="rId15" Type="http://schemas.openxmlformats.org/officeDocument/2006/relationships/image" Target="../media/image428.png"/><Relationship Id="rId16" Type="http://schemas.openxmlformats.org/officeDocument/2006/relationships/image" Target="../media/image429.png"/><Relationship Id="rId17" Type="http://schemas.openxmlformats.org/officeDocument/2006/relationships/image" Target="../media/image430.png"/><Relationship Id="rId18" Type="http://schemas.openxmlformats.org/officeDocument/2006/relationships/image" Target="../media/image431.png"/><Relationship Id="rId19" Type="http://schemas.openxmlformats.org/officeDocument/2006/relationships/image" Target="../media/image432.png"/><Relationship Id="rId20" Type="http://schemas.openxmlformats.org/officeDocument/2006/relationships/image" Target="../media/image43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Relationship Id="rId13" Type="http://schemas.openxmlformats.org/officeDocument/2006/relationships/image" Target="../media/image44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Relationship Id="rId25" Type="http://schemas.openxmlformats.org/officeDocument/2006/relationships/image" Target="../media/image46.png"/><Relationship Id="rId26" Type="http://schemas.openxmlformats.org/officeDocument/2006/relationships/image" Target="../media/image47.png"/><Relationship Id="rId27" Type="http://schemas.openxmlformats.org/officeDocument/2006/relationships/image" Target="../media/image48.png"/><Relationship Id="rId28" Type="http://schemas.openxmlformats.org/officeDocument/2006/relationships/image" Target="../media/image4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Relationship Id="rId37" Type="http://schemas.openxmlformats.org/officeDocument/2006/relationships/image" Target="../media/image85.png"/><Relationship Id="rId38" Type="http://schemas.openxmlformats.org/officeDocument/2006/relationships/image" Target="../media/image86.png"/><Relationship Id="rId39" Type="http://schemas.openxmlformats.org/officeDocument/2006/relationships/image" Target="../media/image87.png"/><Relationship Id="rId40" Type="http://schemas.openxmlformats.org/officeDocument/2006/relationships/image" Target="../media/image88.png"/><Relationship Id="rId41" Type="http://schemas.openxmlformats.org/officeDocument/2006/relationships/image" Target="../media/image89.png"/><Relationship Id="rId42" Type="http://schemas.openxmlformats.org/officeDocument/2006/relationships/image" Target="../media/image90.png"/><Relationship Id="rId43" Type="http://schemas.openxmlformats.org/officeDocument/2006/relationships/image" Target="../media/image91.png"/><Relationship Id="rId44" Type="http://schemas.openxmlformats.org/officeDocument/2006/relationships/image" Target="../media/image92.png"/><Relationship Id="rId45" Type="http://schemas.openxmlformats.org/officeDocument/2006/relationships/image" Target="../media/image93.png"/><Relationship Id="rId46" Type="http://schemas.openxmlformats.org/officeDocument/2006/relationships/image" Target="../media/image9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5395" y="583415"/>
            <a:ext cx="8889723" cy="19076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6561" y="2261351"/>
            <a:ext cx="8203196" cy="1043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13547" y="9172061"/>
            <a:ext cx="4183218" cy="674489"/>
            <a:chOff x="7213547" y="9172061"/>
            <a:chExt cx="4183218" cy="6744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0504" y="9210235"/>
              <a:ext cx="3490548" cy="49770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213547" y="9172061"/>
              <a:ext cx="598698" cy="674489"/>
              <a:chOff x="7213547" y="9172061"/>
              <a:chExt cx="598698" cy="67448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13547" y="9172061"/>
                <a:ext cx="598698" cy="67448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486109" y="4194896"/>
            <a:ext cx="13638095" cy="4434498"/>
            <a:chOff x="2486109" y="4194896"/>
            <a:chExt cx="13638095" cy="44344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109" y="4194896"/>
              <a:ext cx="13638095" cy="4434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648848" cy="10323810"/>
            <a:chOff x="0" y="0"/>
            <a:chExt cx="648848" cy="103238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648848" cy="103238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90939" y="3094397"/>
            <a:ext cx="5696589" cy="7975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1580036" cy="3325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674" y="6638478"/>
            <a:ext cx="15477030" cy="17529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818" y="8639612"/>
            <a:ext cx="14027913" cy="12329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15300" y="2265541"/>
            <a:ext cx="12255115" cy="3695745"/>
            <a:chOff x="3015300" y="2265541"/>
            <a:chExt cx="12255115" cy="369574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698504" y="4102225"/>
              <a:ext cx="916688" cy="111011"/>
              <a:chOff x="10698504" y="4102225"/>
              <a:chExt cx="916688" cy="1110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98504" y="4102225"/>
                <a:ext cx="916688" cy="1110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64938" y="4102225"/>
              <a:ext cx="916688" cy="111011"/>
              <a:chOff x="6564938" y="4102225"/>
              <a:chExt cx="916688" cy="1110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564938" y="4102225"/>
                <a:ext cx="916688" cy="11101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42192" y="2265541"/>
              <a:ext cx="3695745" cy="3695745"/>
              <a:chOff x="7242192" y="2265541"/>
              <a:chExt cx="3695745" cy="369574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42192" y="2265541"/>
                <a:ext cx="3695745" cy="369574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9408" y="3561272"/>
              <a:ext cx="2346880" cy="36969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42822" y="4503629"/>
              <a:ext cx="3263366" cy="41708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015300" y="2418736"/>
              <a:ext cx="3389354" cy="3389354"/>
              <a:chOff x="3015300" y="2418736"/>
              <a:chExt cx="3389354" cy="338935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015300" y="2418736"/>
                <a:ext cx="3389354" cy="338935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626982" y="3030418"/>
              <a:ext cx="2165990" cy="2165990"/>
              <a:chOff x="3626982" y="3030418"/>
              <a:chExt cx="2165990" cy="216599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626982" y="3030418"/>
                <a:ext cx="2165990" cy="216599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16714" y="4255314"/>
              <a:ext cx="1496089" cy="63019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867367" y="2961549"/>
              <a:ext cx="445396" cy="501780"/>
              <a:chOff x="8867367" y="2961549"/>
              <a:chExt cx="445396" cy="50178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867367" y="2961549"/>
                <a:ext cx="445396" cy="50178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881060" y="2418736"/>
              <a:ext cx="3389354" cy="3389354"/>
              <a:chOff x="11881060" y="2418736"/>
              <a:chExt cx="3389354" cy="338935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881060" y="2418736"/>
                <a:ext cx="3389354" cy="338935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492742" y="3030418"/>
              <a:ext cx="2165990" cy="2165990"/>
              <a:chOff x="12492742" y="3030418"/>
              <a:chExt cx="2165990" cy="216599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492742" y="3030418"/>
                <a:ext cx="2165990" cy="2165990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647334" y="4202552"/>
              <a:ext cx="1902339" cy="67436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124134" y="3285110"/>
              <a:ext cx="903207" cy="903207"/>
              <a:chOff x="13124134" y="3285110"/>
              <a:chExt cx="903207" cy="90320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124134" y="3285110"/>
                <a:ext cx="903207" cy="90320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339478" y="3366214"/>
              <a:ext cx="740997" cy="740997"/>
              <a:chOff x="4339478" y="3366214"/>
              <a:chExt cx="740997" cy="74099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339478" y="3366214"/>
                <a:ext cx="740997" cy="74099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678434" y="4145631"/>
              <a:ext cx="2823261" cy="24199"/>
              <a:chOff x="7678434" y="4145631"/>
              <a:chExt cx="2823261" cy="2419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678434" y="4145631"/>
                <a:ext cx="2823261" cy="241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263" y="248844"/>
            <a:ext cx="1580036" cy="3325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59630" y="4089460"/>
            <a:ext cx="5096661" cy="813931"/>
            <a:chOff x="6559630" y="4089460"/>
            <a:chExt cx="5096661" cy="8139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0584" y="4179224"/>
              <a:ext cx="4831919" cy="71572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72628" y="4002458"/>
              <a:ext cx="690095" cy="103809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08339" y="4021106"/>
              <a:ext cx="627075" cy="99193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6788" y="1894592"/>
            <a:ext cx="935326" cy="84197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5766" y="1552871"/>
            <a:ext cx="6994061" cy="18043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7125" y="7118866"/>
            <a:ext cx="3914631" cy="2739513"/>
            <a:chOff x="647125" y="7118866"/>
            <a:chExt cx="3914631" cy="27395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7125" y="7118866"/>
              <a:ext cx="3914631" cy="27395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7125" y="6281352"/>
            <a:ext cx="3914631" cy="756040"/>
            <a:chOff x="647125" y="6281352"/>
            <a:chExt cx="3914631" cy="7560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7125" y="6281352"/>
              <a:ext cx="3914631" cy="75604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5013" y="6424077"/>
            <a:ext cx="2615358" cy="48727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5013" y="7515649"/>
            <a:ext cx="2688653" cy="48727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9410" y="8304553"/>
            <a:ext cx="3143406" cy="7512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2024" y="5465708"/>
            <a:ext cx="3914631" cy="710457"/>
            <a:chOff x="632024" y="5465708"/>
            <a:chExt cx="3914631" cy="7104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2024" y="5465708"/>
              <a:ext cx="3914631" cy="71045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2463" y="5606953"/>
            <a:ext cx="2283796" cy="4872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42157" y="7136314"/>
            <a:ext cx="3914631" cy="2739513"/>
            <a:chOff x="5042157" y="7136314"/>
            <a:chExt cx="3914631" cy="273951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42157" y="7136314"/>
              <a:ext cx="3914631" cy="27395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42157" y="6298800"/>
            <a:ext cx="3914631" cy="756040"/>
            <a:chOff x="5042157" y="6298800"/>
            <a:chExt cx="3914631" cy="7560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2157" y="6298800"/>
              <a:ext cx="3914631" cy="75604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200049" y="6441525"/>
            <a:ext cx="3100881" cy="48727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200049" y="7533096"/>
            <a:ext cx="2809424" cy="48727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364448" y="8322001"/>
            <a:ext cx="3162663" cy="75122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27056" y="5483156"/>
            <a:ext cx="3914631" cy="710457"/>
            <a:chOff x="5027056" y="5483156"/>
            <a:chExt cx="3914631" cy="7104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27056" y="5483156"/>
              <a:ext cx="3914631" cy="71045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167496" y="5624401"/>
            <a:ext cx="2274272" cy="48727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94788" y="7118866"/>
            <a:ext cx="3914631" cy="2739513"/>
            <a:chOff x="9394788" y="7118866"/>
            <a:chExt cx="3914631" cy="273951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94788" y="7118866"/>
              <a:ext cx="3914631" cy="27395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94788" y="6281352"/>
            <a:ext cx="3914631" cy="756040"/>
            <a:chOff x="9394788" y="6281352"/>
            <a:chExt cx="3914631" cy="75604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94788" y="6281352"/>
              <a:ext cx="3914631" cy="75604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552668" y="6424077"/>
            <a:ext cx="2534815" cy="48727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552668" y="7515649"/>
            <a:ext cx="2790377" cy="48727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717048" y="8304553"/>
            <a:ext cx="2528206" cy="75122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379687" y="5465708"/>
            <a:ext cx="3914631" cy="710457"/>
            <a:chOff x="9379687" y="5465708"/>
            <a:chExt cx="3914631" cy="71045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379687" y="5465708"/>
              <a:ext cx="3914631" cy="710457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520096" y="5606953"/>
            <a:ext cx="2274272" cy="48727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703023" y="7101418"/>
            <a:ext cx="3914631" cy="2739513"/>
            <a:chOff x="13703023" y="7101418"/>
            <a:chExt cx="3914631" cy="273951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703023" y="7101418"/>
              <a:ext cx="3914631" cy="27395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703023" y="6263904"/>
            <a:ext cx="3914631" cy="756040"/>
            <a:chOff x="13703023" y="6263904"/>
            <a:chExt cx="3914631" cy="75604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703023" y="6263904"/>
              <a:ext cx="3914631" cy="756040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860953" y="6406630"/>
            <a:ext cx="3325700" cy="487272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860953" y="7498201"/>
            <a:ext cx="2809425" cy="48727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025334" y="8287106"/>
            <a:ext cx="3230959" cy="75123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687922" y="5448259"/>
            <a:ext cx="3914631" cy="710457"/>
            <a:chOff x="13687922" y="5448259"/>
            <a:chExt cx="3914631" cy="71045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687922" y="5448259"/>
              <a:ext cx="3914631" cy="710457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828382" y="5589506"/>
            <a:ext cx="2293320" cy="48727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587006" y="0"/>
            <a:ext cx="2698709" cy="693682"/>
            <a:chOff x="15587006" y="0"/>
            <a:chExt cx="2698709" cy="69368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587006" y="0"/>
              <a:ext cx="2698709" cy="693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9226" y="1540009"/>
            <a:ext cx="982945" cy="8243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4813" y="1199539"/>
            <a:ext cx="10191853" cy="15850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7437393" y="-1080903"/>
            <a:ext cx="33450777" cy="147716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44038" y="3355940"/>
            <a:ext cx="4205069" cy="5078177"/>
            <a:chOff x="6844038" y="3355940"/>
            <a:chExt cx="4205069" cy="50781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4038" y="3355940"/>
              <a:ext cx="4205069" cy="50781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4249" y="3514870"/>
            <a:ext cx="2856004" cy="6826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98815" y="5633395"/>
            <a:ext cx="3577616" cy="7512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179" y="1540009"/>
            <a:ext cx="944850" cy="8419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4813" y="1163344"/>
            <a:ext cx="10192158" cy="15911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6858" y="4066955"/>
            <a:ext cx="4205069" cy="4352749"/>
            <a:chOff x="1246858" y="4066955"/>
            <a:chExt cx="4205069" cy="43527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6858" y="4066955"/>
              <a:ext cx="4205069" cy="435274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73025" y="4274734"/>
            <a:ext cx="3350004" cy="68264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2735" y="6177857"/>
            <a:ext cx="4045349" cy="7512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76841" y="2822030"/>
            <a:ext cx="4758672" cy="5687490"/>
            <a:chOff x="12276841" y="2822030"/>
            <a:chExt cx="4758672" cy="56874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76841" y="2822030"/>
              <a:ext cx="4758672" cy="568749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12162" y="3304989"/>
            <a:ext cx="3627811" cy="6604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72654" y="6143166"/>
            <a:ext cx="4025744" cy="13253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48993" y="4264183"/>
            <a:ext cx="1014367" cy="1014367"/>
            <a:chOff x="14148993" y="4264183"/>
            <a:chExt cx="1014367" cy="10143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48993" y="4264183"/>
              <a:ext cx="1014367" cy="10143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12490" y="6347503"/>
            <a:ext cx="648768" cy="879934"/>
            <a:chOff x="11512490" y="6347503"/>
            <a:chExt cx="648768" cy="8799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1512490" y="6347503"/>
              <a:ext cx="648768" cy="879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64690" y="5455062"/>
            <a:ext cx="648768" cy="879934"/>
            <a:chOff x="11164690" y="5455062"/>
            <a:chExt cx="648768" cy="8799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11164690" y="5455062"/>
              <a:ext cx="648768" cy="8799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79687" y="6991331"/>
            <a:ext cx="648768" cy="879934"/>
            <a:chOff x="6079687" y="6991331"/>
            <a:chExt cx="648768" cy="87993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6079687" y="6991331"/>
              <a:ext cx="648768" cy="8799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567510" y="6127746"/>
            <a:ext cx="648768" cy="879934"/>
            <a:chOff x="5567510" y="6127746"/>
            <a:chExt cx="648768" cy="87993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5567510" y="6127746"/>
              <a:ext cx="648768" cy="87993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5287" y="7223642"/>
            <a:ext cx="4161359" cy="75123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010334" y="6796240"/>
            <a:ext cx="3894454" cy="113974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908425" y="5083312"/>
            <a:ext cx="878501" cy="811717"/>
            <a:chOff x="2908425" y="5083312"/>
            <a:chExt cx="878501" cy="81171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08425" y="5083312"/>
              <a:ext cx="878501" cy="81171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507321" y="4314427"/>
            <a:ext cx="878501" cy="811717"/>
            <a:chOff x="8507321" y="4314427"/>
            <a:chExt cx="878501" cy="81171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07321" y="4314427"/>
              <a:ext cx="878501" cy="81171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3570" y="8890499"/>
            <a:ext cx="18067507" cy="9248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179" y="1540009"/>
            <a:ext cx="944850" cy="8419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8622" y="1167154"/>
            <a:ext cx="10021834" cy="15380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2024" y="2539584"/>
            <a:ext cx="10437342" cy="7479935"/>
            <a:chOff x="632024" y="2539584"/>
            <a:chExt cx="10437342" cy="74799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2024" y="2539584"/>
              <a:ext cx="10437342" cy="74799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42146" y="6124269"/>
            <a:ext cx="6783495" cy="11245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06878" y="4557649"/>
            <a:ext cx="5781920" cy="15095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179" y="1540009"/>
            <a:ext cx="944850" cy="8419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8622" y="1167154"/>
            <a:ext cx="10021834" cy="15380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06479" y="6176617"/>
            <a:ext cx="6057524" cy="11028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1242" y="4609989"/>
            <a:ext cx="7301872" cy="15563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0711" y="2635193"/>
            <a:ext cx="9584316" cy="7463708"/>
            <a:chOff x="1390711" y="2635193"/>
            <a:chExt cx="9584316" cy="74637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0711" y="2635193"/>
              <a:ext cx="9584316" cy="7463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179" y="1540009"/>
            <a:ext cx="944850" cy="8419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8622" y="1167154"/>
            <a:ext cx="10021834" cy="15380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75999" y="6549010"/>
            <a:ext cx="6361943" cy="27570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77598" y="9296225"/>
            <a:ext cx="6804145" cy="8800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2863" y="2766410"/>
            <a:ext cx="10748372" cy="1675263"/>
            <a:chOff x="422863" y="2766410"/>
            <a:chExt cx="10748372" cy="16752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863" y="2766410"/>
              <a:ext cx="10748372" cy="16752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5415" y="4753591"/>
            <a:ext cx="10748372" cy="5327989"/>
            <a:chOff x="405415" y="4753591"/>
            <a:chExt cx="10748372" cy="53279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415" y="4753591"/>
              <a:ext cx="10748372" cy="532798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13835" y="800749"/>
            <a:ext cx="12342857" cy="77913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006" y="37238"/>
            <a:ext cx="2698709" cy="693682"/>
            <a:chOff x="15587006" y="37238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87006" y="37238"/>
              <a:ext cx="2698709" cy="6936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9227" y="1540011"/>
            <a:ext cx="1001993" cy="8366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9099" y="1157632"/>
            <a:ext cx="7618319" cy="16581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5415" y="2859461"/>
            <a:ext cx="8573014" cy="54660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66962" y="2821046"/>
            <a:ext cx="8573014" cy="54660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6240" y="8605671"/>
            <a:ext cx="4818973" cy="9949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29244" y="8413593"/>
            <a:ext cx="6826030" cy="15663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006" y="37238"/>
            <a:ext cx="2698709" cy="693682"/>
            <a:chOff x="15587006" y="37238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87006" y="37238"/>
              <a:ext cx="2698709" cy="6936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9227" y="1540011"/>
            <a:ext cx="1001993" cy="8366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9099" y="1157632"/>
            <a:ext cx="7618319" cy="16581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6158" y="8817520"/>
            <a:ext cx="4530985" cy="6493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28881" y="8817520"/>
            <a:ext cx="7124194" cy="6493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3300" y="2908287"/>
            <a:ext cx="5372172" cy="2583424"/>
            <a:chOff x="1413300" y="2908287"/>
            <a:chExt cx="5372172" cy="25834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3300" y="2908287"/>
              <a:ext cx="5372172" cy="25834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3300" y="5746669"/>
            <a:ext cx="5391380" cy="2873279"/>
            <a:chOff x="1413300" y="5746669"/>
            <a:chExt cx="5391380" cy="28732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3300" y="5746669"/>
              <a:ext cx="5391380" cy="287327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37320" y="2908287"/>
            <a:ext cx="10177763" cy="57116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006" y="37238"/>
            <a:ext cx="2698709" cy="693682"/>
            <a:chOff x="15587006" y="37238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87006" y="37238"/>
              <a:ext cx="2698709" cy="6936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3060" y="3661565"/>
            <a:ext cx="8299072" cy="4719380"/>
            <a:chOff x="283060" y="3661565"/>
            <a:chExt cx="8299072" cy="47193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060" y="3661565"/>
              <a:ext cx="8299072" cy="4719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10707" y="3661565"/>
            <a:ext cx="9475008" cy="4719380"/>
            <a:chOff x="8810707" y="3661565"/>
            <a:chExt cx="9475008" cy="47193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10707" y="3661565"/>
              <a:ext cx="9475008" cy="471938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9227" y="1540011"/>
            <a:ext cx="1001993" cy="83669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9099" y="1157632"/>
            <a:ext cx="7618319" cy="16581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7263" y="248844"/>
            <a:ext cx="1580036" cy="3325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5766" y="1850099"/>
            <a:ext cx="6748032" cy="166759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93762" y="5093374"/>
            <a:ext cx="583152" cy="36872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7183" y="5093374"/>
            <a:ext cx="3582028" cy="36077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006" y="37238"/>
            <a:ext cx="2698709" cy="693682"/>
            <a:chOff x="15587006" y="37238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87006" y="37238"/>
              <a:ext cx="2698709" cy="6936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5927" y="3891037"/>
            <a:ext cx="9142857" cy="5196639"/>
            <a:chOff x="275927" y="3891037"/>
            <a:chExt cx="9142857" cy="51966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927" y="3891037"/>
              <a:ext cx="9142857" cy="51966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8985" y="3891037"/>
            <a:ext cx="8170311" cy="5196639"/>
            <a:chOff x="9738985" y="3891037"/>
            <a:chExt cx="8170311" cy="51966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38985" y="3891037"/>
              <a:ext cx="8170311" cy="519663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9227" y="1540011"/>
            <a:ext cx="1001993" cy="83669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9099" y="1157632"/>
            <a:ext cx="7618319" cy="16581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87006" y="37238"/>
            <a:ext cx="2698709" cy="693682"/>
            <a:chOff x="15587006" y="37238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87006" y="37238"/>
              <a:ext cx="2698709" cy="6936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5927" y="3823751"/>
            <a:ext cx="9142857" cy="5331211"/>
            <a:chOff x="275927" y="3823751"/>
            <a:chExt cx="9142857" cy="53312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927" y="3823751"/>
              <a:ext cx="9142857" cy="53312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9227" y="1540011"/>
            <a:ext cx="1001993" cy="8366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9099" y="1157632"/>
            <a:ext cx="7618319" cy="16581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55163" y="3823751"/>
            <a:ext cx="8475146" cy="5348659"/>
            <a:chOff x="9555163" y="3823751"/>
            <a:chExt cx="8475146" cy="53486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5163" y="3823751"/>
              <a:ext cx="8475146" cy="5348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89677" y="0"/>
            <a:ext cx="2698709" cy="693682"/>
            <a:chOff x="12889677" y="0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89677" y="0"/>
              <a:ext cx="2698709" cy="6936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42096" y="242733"/>
            <a:ext cx="1787388" cy="3242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9227" y="1540011"/>
            <a:ext cx="982945" cy="8366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9099" y="1157632"/>
            <a:ext cx="5858224" cy="16581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8783" y="4078996"/>
            <a:ext cx="3841354" cy="4400134"/>
            <a:chOff x="1288783" y="4078996"/>
            <a:chExt cx="3841354" cy="44001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09534" y="4078996"/>
              <a:ext cx="1484038" cy="2084638"/>
              <a:chOff x="1309534" y="4078996"/>
              <a:chExt cx="1484038" cy="208463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9534" y="4078996"/>
                <a:ext cx="1484038" cy="20846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13126" y="4078996"/>
              <a:ext cx="1540516" cy="2084638"/>
              <a:chOff x="3513126" y="4078996"/>
              <a:chExt cx="1540516" cy="208463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13126" y="4078996"/>
                <a:ext cx="1540516" cy="20846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88783" y="6394493"/>
              <a:ext cx="1644883" cy="2084638"/>
              <a:chOff x="1288783" y="6394493"/>
              <a:chExt cx="1644883" cy="208463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88783" y="6394493"/>
                <a:ext cx="1644883" cy="20846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436630" y="6394493"/>
              <a:ext cx="1693507" cy="2084638"/>
              <a:chOff x="3436630" y="6394493"/>
              <a:chExt cx="1693507" cy="208463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36630" y="6394493"/>
                <a:ext cx="1693507" cy="20846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99306" y="3043121"/>
            <a:ext cx="12799879" cy="6751055"/>
            <a:chOff x="5499306" y="3043121"/>
            <a:chExt cx="12799879" cy="67510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11872" y="2985980"/>
              <a:ext cx="11198880" cy="140577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42165" y="4654321"/>
              <a:ext cx="12061956" cy="140577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96288" y="6276337"/>
              <a:ext cx="12091459" cy="3593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82720" y="0"/>
            <a:ext cx="2698709" cy="693682"/>
            <a:chOff x="12882720" y="0"/>
            <a:chExt cx="2698709" cy="693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82720" y="0"/>
              <a:ext cx="2698709" cy="6936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2077207" cy="3280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58781" y="4329706"/>
            <a:ext cx="6810348" cy="15444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27392" y="-17448"/>
            <a:ext cx="2698709" cy="693682"/>
            <a:chOff x="15627392" y="-17448"/>
            <a:chExt cx="2698709" cy="6936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27392" y="-17448"/>
              <a:ext cx="2698709" cy="693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788" y="1894592"/>
            <a:ext cx="830564" cy="8419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69819" y="2792538"/>
            <a:ext cx="5554451" cy="775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7263" y="248844"/>
            <a:ext cx="1580036" cy="3325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5766" y="1552871"/>
            <a:ext cx="6668156" cy="18043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99196" y="1199808"/>
            <a:ext cx="4543648" cy="21777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5293" y="4444929"/>
            <a:ext cx="16087424" cy="3723501"/>
            <a:chOff x="1035293" y="4444929"/>
            <a:chExt cx="16087424" cy="37235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35293" y="4444929"/>
              <a:ext cx="3569310" cy="2963704"/>
              <a:chOff x="1035293" y="4444929"/>
              <a:chExt cx="3569310" cy="296370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5293" y="4444929"/>
                <a:ext cx="3569310" cy="296370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442636" y="4444929"/>
              <a:ext cx="3523562" cy="2998601"/>
              <a:chOff x="5442636" y="4444929"/>
              <a:chExt cx="3523562" cy="299860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442636" y="4444929"/>
                <a:ext cx="3523562" cy="299860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98147" y="7328635"/>
              <a:ext cx="2395030" cy="92233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92331" y="7293739"/>
              <a:ext cx="1943449" cy="92233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580595" y="4444929"/>
              <a:ext cx="3523562" cy="2963704"/>
              <a:chOff x="9580595" y="4444929"/>
              <a:chExt cx="3523562" cy="296370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580595" y="4444929"/>
                <a:ext cx="3523562" cy="296370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77588" y="7328635"/>
              <a:ext cx="2100125" cy="93185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3675097" y="4444929"/>
              <a:ext cx="3446580" cy="2989604"/>
              <a:chOff x="13675097" y="4444929"/>
              <a:chExt cx="3446580" cy="29896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675097" y="4444929"/>
                <a:ext cx="3446580" cy="298960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68496" y="7338159"/>
              <a:ext cx="2387963" cy="93185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9584" y="8548708"/>
            <a:ext cx="13067539" cy="14652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20361" y="3259689"/>
            <a:ext cx="5204699" cy="5204699"/>
            <a:chOff x="220361" y="3259689"/>
            <a:chExt cx="5204699" cy="520469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0361" y="3259689"/>
              <a:ext cx="5204699" cy="52046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08137" y="3189896"/>
            <a:ext cx="5204699" cy="5204699"/>
            <a:chOff x="4608137" y="3189896"/>
            <a:chExt cx="5204699" cy="520469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08137" y="3189896"/>
              <a:ext cx="5204699" cy="52046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25137" y="3259689"/>
            <a:ext cx="5204699" cy="5204699"/>
            <a:chOff x="8725137" y="3259689"/>
            <a:chExt cx="5204699" cy="520469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25137" y="3259689"/>
              <a:ext cx="5204699" cy="52046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98597" y="3259689"/>
            <a:ext cx="5204699" cy="5204699"/>
            <a:chOff x="12798597" y="3259689"/>
            <a:chExt cx="5204699" cy="52046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798597" y="3259689"/>
              <a:ext cx="5204699" cy="5204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2805" y="1088180"/>
            <a:ext cx="7426968" cy="8978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61796" y="1632131"/>
            <a:ext cx="3189570" cy="3272378"/>
            <a:chOff x="5261796" y="1632131"/>
            <a:chExt cx="3189570" cy="32723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1796" y="1632131"/>
              <a:ext cx="3189570" cy="3272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0806" y="1632131"/>
            <a:ext cx="3189570" cy="3272378"/>
            <a:chOff x="1560806" y="1632131"/>
            <a:chExt cx="3189570" cy="32723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0806" y="1632131"/>
              <a:ext cx="3189570" cy="32723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1091" y="5177999"/>
            <a:ext cx="4821333" cy="691117"/>
            <a:chOff x="2581091" y="5177999"/>
            <a:chExt cx="4821333" cy="6911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7963" y="5226563"/>
              <a:ext cx="4484460" cy="69959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5650" y="5169206"/>
              <a:ext cx="585469" cy="78302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1298" y="5104590"/>
              <a:ext cx="673682" cy="8797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5957" y="1632131"/>
            <a:ext cx="3226433" cy="28137"/>
            <a:chOff x="1575957" y="1632131"/>
            <a:chExt cx="3226433" cy="281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5957" y="1632131"/>
              <a:ext cx="3226433" cy="281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2789" y="1242427"/>
            <a:ext cx="2614548" cy="4447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73725" y="2033910"/>
            <a:ext cx="3176651" cy="2870599"/>
            <a:chOff x="1573725" y="2033910"/>
            <a:chExt cx="3176651" cy="28705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3725" y="2033910"/>
              <a:ext cx="3176651" cy="28705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0806" y="2033910"/>
            <a:ext cx="3226433" cy="11255"/>
            <a:chOff x="1560806" y="2033910"/>
            <a:chExt cx="3226433" cy="112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0806" y="2033910"/>
              <a:ext cx="3226433" cy="11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1446" y="2724639"/>
            <a:ext cx="3226433" cy="11255"/>
            <a:chOff x="1531446" y="2724639"/>
            <a:chExt cx="3226433" cy="112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1446" y="2724639"/>
              <a:ext cx="3226433" cy="112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1446" y="3467713"/>
            <a:ext cx="3226433" cy="11255"/>
            <a:chOff x="1531446" y="3467713"/>
            <a:chExt cx="3226433" cy="112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1446" y="3467713"/>
              <a:ext cx="3226433" cy="112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61796" y="1630743"/>
            <a:ext cx="3226433" cy="28137"/>
            <a:chOff x="5261796" y="1630743"/>
            <a:chExt cx="3226433" cy="281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1796" y="1630743"/>
              <a:ext cx="3226433" cy="2813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9170" y="1206142"/>
            <a:ext cx="3021976" cy="4447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276947" y="2033910"/>
            <a:ext cx="3189570" cy="2870599"/>
            <a:chOff x="5276947" y="2033910"/>
            <a:chExt cx="3189570" cy="28705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76947" y="2033910"/>
              <a:ext cx="3189570" cy="28705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39939" y="2033910"/>
            <a:ext cx="3226433" cy="11255"/>
            <a:chOff x="5239939" y="2033910"/>
            <a:chExt cx="3226433" cy="1125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39939" y="2033910"/>
              <a:ext cx="3226433" cy="112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39939" y="2724639"/>
            <a:ext cx="3226433" cy="11255"/>
            <a:chOff x="5239939" y="2724639"/>
            <a:chExt cx="3226433" cy="112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39939" y="2724639"/>
              <a:ext cx="3226433" cy="112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39939" y="3467713"/>
            <a:ext cx="3226433" cy="11255"/>
            <a:chOff x="5239939" y="3467713"/>
            <a:chExt cx="3226433" cy="1125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39939" y="3467713"/>
              <a:ext cx="3226433" cy="1125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4016" y="1639525"/>
            <a:ext cx="2396598" cy="40467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26568" y="1663570"/>
            <a:ext cx="2377551" cy="39586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126836" y="0"/>
            <a:ext cx="2698709" cy="693682"/>
            <a:chOff x="10126836" y="0"/>
            <a:chExt cx="2698709" cy="69368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26836" y="0"/>
              <a:ext cx="2698709" cy="69368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857291" y="-11056"/>
            <a:ext cx="2698709" cy="693682"/>
            <a:chOff x="12857291" y="-11056"/>
            <a:chExt cx="2698709" cy="69368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57291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07263" y="248844"/>
            <a:ext cx="1580036" cy="33254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92368" y="6503376"/>
            <a:ext cx="3189570" cy="3272378"/>
            <a:chOff x="1592368" y="6503376"/>
            <a:chExt cx="3189570" cy="327237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92368" y="6503376"/>
              <a:ext cx="3189570" cy="32723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07519" y="6503376"/>
            <a:ext cx="3226433" cy="28137"/>
            <a:chOff x="1607519" y="6503376"/>
            <a:chExt cx="3226433" cy="2813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07519" y="6503376"/>
              <a:ext cx="3226433" cy="28137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88918" y="6113668"/>
            <a:ext cx="3545748" cy="44476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605287" y="6905155"/>
            <a:ext cx="3176651" cy="2870599"/>
            <a:chOff x="1605287" y="6905155"/>
            <a:chExt cx="3176651" cy="287059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05287" y="6905155"/>
              <a:ext cx="3176651" cy="287059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92368" y="6905155"/>
            <a:ext cx="3226433" cy="11255"/>
            <a:chOff x="1592368" y="6905155"/>
            <a:chExt cx="3226433" cy="1125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92368" y="6905155"/>
              <a:ext cx="3226433" cy="1125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63008" y="7595884"/>
            <a:ext cx="3226433" cy="11255"/>
            <a:chOff x="1563008" y="7595884"/>
            <a:chExt cx="3226433" cy="1125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63008" y="7595884"/>
              <a:ext cx="3226433" cy="1125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008" y="8338958"/>
            <a:ext cx="3226433" cy="11255"/>
            <a:chOff x="1563008" y="8338958"/>
            <a:chExt cx="3226433" cy="1125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63008" y="8338958"/>
              <a:ext cx="3226433" cy="11255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525581" y="6510772"/>
            <a:ext cx="2488446" cy="40467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251570" y="6503376"/>
            <a:ext cx="3189570" cy="3272378"/>
            <a:chOff x="5251570" y="6503376"/>
            <a:chExt cx="3189570" cy="327237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51570" y="6503376"/>
              <a:ext cx="3189570" cy="327237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266721" y="6503376"/>
            <a:ext cx="3226433" cy="28137"/>
            <a:chOff x="5266721" y="6503376"/>
            <a:chExt cx="3226433" cy="2813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266721" y="6503376"/>
              <a:ext cx="3226433" cy="28137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055605" y="6113668"/>
            <a:ext cx="3467643" cy="44476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5264488" y="6905155"/>
            <a:ext cx="3176651" cy="2870599"/>
            <a:chOff x="5264488" y="6905155"/>
            <a:chExt cx="3176651" cy="287059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64488" y="6905155"/>
              <a:ext cx="3176651" cy="287059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251570" y="6905155"/>
            <a:ext cx="3226433" cy="11255"/>
            <a:chOff x="5251570" y="6905155"/>
            <a:chExt cx="3226433" cy="1125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51570" y="6905155"/>
              <a:ext cx="3226433" cy="1125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222210" y="7595884"/>
            <a:ext cx="3226433" cy="11255"/>
            <a:chOff x="5222210" y="7595884"/>
            <a:chExt cx="3226433" cy="1125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22210" y="7595884"/>
              <a:ext cx="3226433" cy="11255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184781" y="6510772"/>
            <a:ext cx="3100046" cy="404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00444" y="0"/>
            <a:ext cx="2698709" cy="693682"/>
            <a:chOff x="15600444" y="0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0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1580036" cy="3325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01" y="8898963"/>
            <a:ext cx="17698718" cy="6262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27367" y="897126"/>
            <a:ext cx="9362723" cy="3757181"/>
            <a:chOff x="1727367" y="897126"/>
            <a:chExt cx="9362723" cy="37571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7367" y="897126"/>
              <a:ext cx="9362723" cy="37571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4816" y="4916031"/>
            <a:ext cx="9362723" cy="3895311"/>
            <a:chOff x="1744816" y="4916031"/>
            <a:chExt cx="9362723" cy="38953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44816" y="4916031"/>
              <a:ext cx="9362723" cy="38953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48625" y="966919"/>
            <a:ext cx="4605172" cy="7847694"/>
            <a:chOff x="11748625" y="966919"/>
            <a:chExt cx="4605172" cy="78476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48625" y="966919"/>
              <a:ext cx="4605172" cy="784769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343" y="9495239"/>
            <a:ext cx="17177396" cy="820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87006" y="0"/>
            <a:ext cx="2698709" cy="693682"/>
            <a:chOff x="15587006" y="0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7006" y="0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1580036" cy="3325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156" y="8489821"/>
            <a:ext cx="16111547" cy="6572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02602" y="1326387"/>
            <a:ext cx="3823091" cy="6969908"/>
            <a:chOff x="10402602" y="1326387"/>
            <a:chExt cx="3823091" cy="69699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2602" y="1326387"/>
              <a:ext cx="3823091" cy="69699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8149" y="1326387"/>
            <a:ext cx="9448894" cy="6969908"/>
            <a:chOff x="608149" y="1326387"/>
            <a:chExt cx="9448894" cy="69699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149" y="1326387"/>
              <a:ext cx="9448894" cy="6969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86002" y="1326387"/>
            <a:ext cx="3380956" cy="6969908"/>
            <a:chOff x="14486002" y="1326387"/>
            <a:chExt cx="3380956" cy="69699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86002" y="1326387"/>
              <a:ext cx="3380956" cy="69699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7007" y="9229887"/>
            <a:ext cx="15596224" cy="8965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87006" y="0"/>
            <a:ext cx="2698709" cy="693682"/>
            <a:chOff x="15587006" y="0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7006" y="0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1580036" cy="3325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7308" y="3161097"/>
            <a:ext cx="5657265" cy="12534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2024" y="2394818"/>
            <a:ext cx="11579441" cy="6611064"/>
            <a:chOff x="632024" y="2394818"/>
            <a:chExt cx="11579441" cy="66110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2024" y="2394818"/>
              <a:ext cx="11579441" cy="66110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28913" y="4982060"/>
            <a:ext cx="5804565" cy="3097202"/>
            <a:chOff x="12228913" y="4982060"/>
            <a:chExt cx="5804565" cy="30972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87009" y="4940156"/>
              <a:ext cx="5456720" cy="85117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16057" y="5668584"/>
              <a:ext cx="5497577" cy="48727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87009" y="6385630"/>
              <a:ext cx="5549291" cy="82260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87009" y="7318455"/>
              <a:ext cx="5396101" cy="822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68390" y="0"/>
            <a:ext cx="2698709" cy="693682"/>
            <a:chOff x="12868390" y="0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8390" y="0"/>
              <a:ext cx="2698709" cy="6936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1580036" cy="3325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29006" y="6766872"/>
            <a:ext cx="3759236" cy="4589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30972" y="7399977"/>
            <a:ext cx="5786021" cy="7765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6506" y="2469081"/>
            <a:ext cx="9819048" cy="6152381"/>
            <a:chOff x="806506" y="2469081"/>
            <a:chExt cx="9819048" cy="61523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06506" y="2469081"/>
              <a:ext cx="9817164" cy="6151105"/>
              <a:chOff x="806506" y="2469081"/>
              <a:chExt cx="9817164" cy="615110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6506" y="2469081"/>
                <a:ext cx="9817164" cy="61511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32635" y="4324592"/>
              <a:ext cx="3895238" cy="933333"/>
              <a:chOff x="6532635" y="4324592"/>
              <a:chExt cx="3895238" cy="93333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6532635" y="4324592"/>
                <a:ext cx="3888870" cy="931766"/>
                <a:chOff x="6532635" y="4324592"/>
                <a:chExt cx="3888870" cy="931766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532635" y="4324592"/>
                  <a:ext cx="3888870" cy="931766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29563" y="4359703"/>
                <a:ext cx="1622364" cy="1013926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72354" y="2681991"/>
            <a:ext cx="4395357" cy="6441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72593" y="3463146"/>
            <a:ext cx="1747078" cy="45278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91422" y="5165725"/>
            <a:ext cx="4898450" cy="93395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72549" y="3834124"/>
            <a:ext cx="1030621" cy="45278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72549" y="4205102"/>
            <a:ext cx="1766126" cy="45278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72549" y="4576080"/>
            <a:ext cx="1315821" cy="4527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3366" y="242733"/>
            <a:ext cx="2248969" cy="3242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26836" y="0"/>
            <a:ext cx="2698709" cy="693682"/>
            <a:chOff x="10126836" y="0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6836" y="0"/>
              <a:ext cx="2698709" cy="6936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7429" y="242733"/>
            <a:ext cx="2205369" cy="276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1620" y="242733"/>
            <a:ext cx="1787388" cy="3242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5715" y="242733"/>
            <a:ext cx="2189740" cy="3242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263" y="248844"/>
            <a:ext cx="1580036" cy="3325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2024" y="1752020"/>
            <a:ext cx="11056416" cy="1905200"/>
            <a:chOff x="632024" y="1752020"/>
            <a:chExt cx="11056416" cy="19052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2024" y="1752020"/>
              <a:ext cx="11056416" cy="19052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0394" y="4210756"/>
            <a:ext cx="11038045" cy="1864203"/>
            <a:chOff x="650394" y="4210756"/>
            <a:chExt cx="11038045" cy="18642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0394" y="4210756"/>
              <a:ext cx="11038045" cy="18642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394" y="6653206"/>
            <a:ext cx="11038045" cy="1964055"/>
            <a:chOff x="650394" y="6653206"/>
            <a:chExt cx="11038045" cy="19640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0394" y="6653206"/>
              <a:ext cx="11038045" cy="19640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26062" y="2328967"/>
            <a:ext cx="5220772" cy="2656506"/>
            <a:chOff x="12426062" y="2328967"/>
            <a:chExt cx="5220772" cy="26565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26062" y="2328967"/>
              <a:ext cx="5220772" cy="265650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84533" y="5641991"/>
            <a:ext cx="4858855" cy="12629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84533" y="7451748"/>
            <a:ext cx="4858551" cy="126283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32292" y="9023185"/>
            <a:ext cx="7764993" cy="8336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2023-03-14T08:56:51Z</dcterms:created>
  <dcterms:modified xsi:type="dcterms:W3CDTF">2023-03-14T08:56:51Z</dcterms:modified>
</cp:coreProperties>
</file>